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57" r:id="rId3"/>
    <p:sldId id="260" r:id="rId4"/>
    <p:sldId id="271" r:id="rId5"/>
    <p:sldId id="265" r:id="rId6"/>
    <p:sldId id="258" r:id="rId7"/>
    <p:sldId id="264" r:id="rId8"/>
    <p:sldId id="268" r:id="rId9"/>
    <p:sldId id="269" r:id="rId10"/>
    <p:sldId id="25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8376A-3F65-43F5-BC3D-415B6B5389F9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E34D9-0C34-44A9-9BD8-3DC09B98405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04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51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110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34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441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451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742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4018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467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132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632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49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313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79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78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91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15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1F57-2A4A-4694-BA36-3C757864BD46}" type="datetimeFigureOut">
              <a:rPr lang="de-DE" smtClean="0"/>
              <a:t>16.02.2025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EBAB62-FC1C-438E-8FCC-F56B2DA0C87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194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859" y="360000"/>
            <a:ext cx="5301317" cy="1258122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8044" y="358122"/>
            <a:ext cx="2423079" cy="1260000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2" name="Rechteck 1"/>
          <p:cNvSpPr/>
          <p:nvPr/>
        </p:nvSpPr>
        <p:spPr>
          <a:xfrm>
            <a:off x="0" y="2133039"/>
            <a:ext cx="1071315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8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 rot="19428950">
            <a:off x="6349371" y="4356838"/>
            <a:ext cx="4798891" cy="1200329"/>
          </a:xfrm>
          <a:prstGeom prst="rect">
            <a:avLst/>
          </a:prstGeom>
          <a:noFill/>
          <a:ln w="25400"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7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Beschluss</a:t>
            </a:r>
            <a:endParaRPr lang="de-DE" sz="7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Datei:Beach - Pokal.png – Knuddels-Wik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442" y="3817882"/>
            <a:ext cx="19621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5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800000" y="1260000"/>
            <a:ext cx="8053127" cy="29238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MRSC-Cup Wertung: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durchgeführten Rennen (planmäßig 4), wird zum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Schluss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schlechteste Ergebnisse gestrichen.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Sollten nur drei oder weniger Rennen durchgeführt werden,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situationsbedingt und nach Absprache mit den Vereinsmitgliedern und dem Vereinsvorstand eine Streichung erfolgen.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an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einem Rennen nicht teilnehmen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kann,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nicht teilnehmen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möchte, der kann immer noch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Cup-Sieger in der jeweiligen Klasse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14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073617" y="1414034"/>
            <a:ext cx="708453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</a:t>
            </a:r>
            <a:endParaRPr lang="de-DE" sz="8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3831" y="2737473"/>
            <a:ext cx="41582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Der MRSC-Cup für die Saison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wurde an der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Jahreshauptversammlung,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09.02.2025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beschlossen.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Wir wünschen allen Startern faire und erfolgreiche Rennen.</a:t>
            </a:r>
          </a:p>
        </p:txBody>
      </p:sp>
      <p:sp>
        <p:nvSpPr>
          <p:cNvPr id="9" name="Textfeld 8"/>
          <p:cNvSpPr txBox="1"/>
          <p:nvPr/>
        </p:nvSpPr>
        <p:spPr>
          <a:xfrm rot="19428950">
            <a:off x="5995596" y="4273345"/>
            <a:ext cx="4807437" cy="1200329"/>
          </a:xfrm>
          <a:prstGeom prst="rect">
            <a:avLst/>
          </a:prstGeom>
          <a:noFill/>
          <a:ln w="25400"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7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Beschluss</a:t>
            </a:r>
            <a:endParaRPr lang="de-DE" sz="7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8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80024" y="720000"/>
            <a:ext cx="8675739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 zum MRSC-Cup 2025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MRSC-Cup im Jahr 2025 ist jetzt schon unsere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fünfte Vereinsmeisterschaftsrunde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bestehend aus 4 Rennen, wobei das 4. Rennen zum Saisonabschluss gleichzeitig mit der Vereinsmeisterschaft kombiniert ist.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Ziel:</a:t>
            </a:r>
          </a:p>
          <a:p>
            <a:endParaRPr lang="de-DE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MRSC-Cup ist eine Rennserie auf Vereinsbasis.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 wollen weiterhin die Vereinsgemeinschaft fördern und Gastfahrern die Möglichkeit bieten, mit uns zusammen zu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trainieren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Rennen zu fahren.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Durchführung:</a:t>
            </a:r>
          </a:p>
          <a:p>
            <a:endParaRPr lang="de-DE" sz="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Rennen werden auf dem Vereinsgelände des MRSC-Amberg e.V. ausgetragen. Evtl. wird ein Rennen auf einer anderen Strecke durchgeführt.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Highlights:</a:t>
            </a:r>
          </a:p>
          <a:p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 Rennen wird als Nachtrennen von Samstag auf Sonntag ausgetragen.</a:t>
            </a:r>
            <a:endParaRPr lang="de-DE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Hinweis:</a:t>
            </a:r>
          </a:p>
          <a:p>
            <a:endParaRPr lang="de-DE" sz="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Teilnahme an jedem Rennen ist nicht zwingend erforderlich, aber bei jedem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ennen können Punkte erzielt werden.</a:t>
            </a:r>
          </a:p>
          <a:p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 Vereinsmeister kann also auch Cup-Sieger werden.</a:t>
            </a:r>
          </a:p>
        </p:txBody>
      </p:sp>
    </p:spTree>
    <p:extLst>
      <p:ext uri="{BB962C8B-B14F-4D97-AF65-F5344CB8AC3E}">
        <p14:creationId xmlns:p14="http://schemas.microsoft.com/office/powerpoint/2010/main" val="245110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800000" y="1260000"/>
            <a:ext cx="872124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Fahrzeug-Klassen:</a:t>
            </a:r>
          </a:p>
          <a:p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VG5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(nach DMC- Reglement)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VG8/VG10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(nach DMC- Reglement)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EG8GT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(nach DMC- Reglement)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offen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1:10 / 1:12 (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alle übrigen RC- Autos, die elektrisch angetrieben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werden)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TT01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TT01-E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(gem. Vereinsreglement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TT01 und TT01-E (Vereinsklasse)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Details siehe Infoblatt: MRSC Vereinsklasse Materialübersicht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 		 MRSC Vereinsklasse Reglement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Ansprechpartner für technische Details: Uwe Schmidt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3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647" y="720000"/>
            <a:ext cx="4803792" cy="603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6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490220" y="645354"/>
            <a:ext cx="2975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MRSC Vereinsklasse</a:t>
            </a:r>
          </a:p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Materialübersicht</a:t>
            </a: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853" y="645354"/>
            <a:ext cx="4616399" cy="61506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Textfeld 6"/>
          <p:cNvSpPr txBox="1"/>
          <p:nvPr/>
        </p:nvSpPr>
        <p:spPr>
          <a:xfrm>
            <a:off x="6144668" y="3011543"/>
            <a:ext cx="3666931" cy="147732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Nur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LiPo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mit 7,4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Volt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max. 5500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max. 50C,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festverlöteten Kabeln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und Stecker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(z.B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T-Stecker, XT 60 Stecker)</a:t>
            </a:r>
          </a:p>
        </p:txBody>
      </p:sp>
      <p:sp>
        <p:nvSpPr>
          <p:cNvPr id="8" name="Rechteck 7"/>
          <p:cNvSpPr/>
          <p:nvPr/>
        </p:nvSpPr>
        <p:spPr>
          <a:xfrm>
            <a:off x="1373854" y="6102220"/>
            <a:ext cx="1835878" cy="47586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flipH="1">
            <a:off x="3284376" y="4488871"/>
            <a:ext cx="2860293" cy="152937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476842" y="2642211"/>
            <a:ext cx="1002581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Neu: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35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696000" y="144000"/>
            <a:ext cx="357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Mögliche Termine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134669" y="4704523"/>
            <a:ext cx="1775230" cy="830997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Sonnenuntergang</a:t>
            </a: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23. August</a:t>
            </a: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20:12 Uhr MESZ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9134669" y="2517207"/>
            <a:ext cx="1775230" cy="83099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Gelb</a:t>
            </a:r>
          </a:p>
          <a:p>
            <a:pPr algn="ctr"/>
            <a:r>
              <a:rPr lang="de-DE" sz="1600" dirty="0" smtClean="0"/>
              <a:t>Schulferien</a:t>
            </a:r>
          </a:p>
          <a:p>
            <a:pPr algn="ctr"/>
            <a:r>
              <a:rPr lang="de-DE" sz="1600" dirty="0" smtClean="0"/>
              <a:t>in Bayern</a:t>
            </a:r>
            <a:endParaRPr lang="de-DE" sz="16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52" y="720000"/>
            <a:ext cx="7308039" cy="60517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429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866123" y="1381319"/>
            <a:ext cx="6083559" cy="35855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Punktesystem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alle Rennen (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inkl.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Vereinsmeisterschaft):</a:t>
            </a:r>
          </a:p>
          <a:p>
            <a:pPr lvl="1"/>
            <a:endParaRPr lang="de-DE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Platz: 25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2. Platz: 23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3. Platz: 21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4. Platz: 20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5. Platz: 19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6. Platz: 18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7. Platz: 17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8. Platz: 16 Punkte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9. Platz: 15 Punkte</a:t>
            </a:r>
          </a:p>
          <a:p>
            <a:pPr lvl="1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10. Platz: 14 Punkte</a:t>
            </a:r>
          </a:p>
          <a:p>
            <a:pPr lvl="1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11. Platz: 13 Punkte</a:t>
            </a:r>
          </a:p>
          <a:p>
            <a:pPr lvl="1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12. Platz: 12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Punkte</a:t>
            </a:r>
          </a:p>
          <a:p>
            <a:pPr lvl="1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348075" y="1752099"/>
            <a:ext cx="2095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Platz: 11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14. Platz: 10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15. Platz: 9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16. Platz: 8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17. Platz: 7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18. Platz: 6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19. Platz: 5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20. Platz: 4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21. Platz: 3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22. Platz: 2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23. Platz: 1 Punkte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24. Platz: 0 Punkte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866123" y="4918748"/>
            <a:ext cx="608355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Zusätzlich gibt es dieses Jahr jeweils </a:t>
            </a:r>
            <a:r>
              <a:rPr lang="de-DE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Punkt </a:t>
            </a:r>
            <a:r>
              <a:rPr lang="de-DE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die Teilnahme am Finallauf eines Rennens, für die Teilnahme am Finallauf der Vereinsmeisterschaft sogar </a:t>
            </a:r>
            <a:r>
              <a:rPr lang="de-DE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Punkte</a:t>
            </a:r>
            <a:r>
              <a:rPr lang="de-DE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Diese zählen auch, wenn ein Rennen gestrichen wird.</a:t>
            </a:r>
          </a:p>
          <a:p>
            <a:pPr lvl="1"/>
            <a:endParaRPr lang="de-DE" sz="5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6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„Start-Punkt-Prämie“ </a:t>
            </a:r>
          </a:p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332654" y="819827"/>
            <a:ext cx="264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Fahrerwertung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618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669" y="720000"/>
            <a:ext cx="5211748" cy="60726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054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800000" y="1260000"/>
            <a:ext cx="7446637" cy="28315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Renngebühr: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Für Vereinsmitglieder beträgt diese 6,-€.</a:t>
            </a:r>
          </a:p>
          <a:p>
            <a:endParaRPr lang="de-DE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Davon gehen 5,-€ in die Vereinskasse und 1,-€ in die Jugendkasse.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Fahrer die in mehreren Fahrzeugklassen am gleichen Renntag starten, müssen diesen Obolus nur einmal entrichten.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Jugendliche Starter sind von der Gebühr befreit.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0"/>
            <a:ext cx="7789086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" panose="020B0A02020104020203" pitchFamily="34" charset="0"/>
              </a:rPr>
              <a:t>MRSC-CUP 2025</a:t>
            </a:r>
            <a:endParaRPr lang="de-DE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6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639</Words>
  <Application>Microsoft Office PowerPoint</Application>
  <PresentationFormat>Breitbild</PresentationFormat>
  <Paragraphs>104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Ultra Bold</vt:lpstr>
      <vt:lpstr>Trebuchet MS</vt:lpstr>
      <vt:lpstr>Wingdings</vt:lpstr>
      <vt:lpstr>Wingdings 3</vt:lpstr>
      <vt:lpstr>Facette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Scania Deutschland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Scheuerer, Stefan</dc:creator>
  <cp:lastModifiedBy>Scheuerer, Stefan</cp:lastModifiedBy>
  <cp:revision>117</cp:revision>
  <dcterms:created xsi:type="dcterms:W3CDTF">2020-11-19T17:26:13Z</dcterms:created>
  <dcterms:modified xsi:type="dcterms:W3CDTF">2025-02-16T13:26:58Z</dcterms:modified>
</cp:coreProperties>
</file>